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7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9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  <p:sldMasterId id="2147483771" r:id="rId2"/>
    <p:sldMasterId id="2147483783" r:id="rId3"/>
    <p:sldMasterId id="2147483890" r:id="rId4"/>
    <p:sldMasterId id="2147483932" r:id="rId5"/>
    <p:sldMasterId id="2147483944" r:id="rId6"/>
    <p:sldMasterId id="2147483956" r:id="rId7"/>
    <p:sldMasterId id="2147483968" r:id="rId8"/>
    <p:sldMasterId id="2147484064" r:id="rId9"/>
    <p:sldMasterId id="2147484076" r:id="rId10"/>
  </p:sldMasterIdLst>
  <p:notesMasterIdLst>
    <p:notesMasterId r:id="rId29"/>
  </p:notesMasterIdLst>
  <p:sldIdLst>
    <p:sldId id="256" r:id="rId11"/>
    <p:sldId id="257" r:id="rId12"/>
    <p:sldId id="259" r:id="rId13"/>
    <p:sldId id="258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DC771-E5E9-49A7-9B4B-AED4CD3CD1F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21AD2-F65D-4082-B3DA-29BFF6C4E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8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84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8155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002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57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0852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177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6351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179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339771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4056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336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5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9881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64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5255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760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1257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323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5782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34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504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88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2372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28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9164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4167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560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74F2-3E1B-46B6-BCEC-8DE94DBCE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9936-803B-4588-A93F-18C9E5583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26E72-7F81-4A15-858B-9D8201165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5F6D-77B4-4C3A-9CB5-52C586D1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F8E3C-C619-4621-8E32-D5620B6C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2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1BB9-8A7A-4365-A421-66BEDD5E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4FC5C-07B4-462A-A0F1-A157B24F8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A46D4-0F95-40CD-8A97-1C49B80FC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E7F85-31B5-4D84-B7AA-263DB57A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EA38-04B3-4FED-97C3-D75517D1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6932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08F4-692B-4833-BC32-F5885680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BC744-0E5D-4D77-B75D-ACF0B610C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93DF-A3B2-4096-8871-967ABE1E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778F-1A83-4798-9AD2-73BBA841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8E02-75C5-4BA1-8888-E32FCE0A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3685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874E-EA4B-4CFD-A99C-14A33EF6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ECD64-13C6-4ADC-9CF1-ED03A8750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225E2-3763-4A87-A78A-6B693FC76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1402-4B51-4A86-9BE1-CD178084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12700-C888-4026-8AEC-CF1121A0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BFB0C-CC01-4327-83D0-CF7B605E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7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A039-6F2E-4EFB-93DE-BEE2790FC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7B1BB-3C7B-4F7F-81D0-102CD1E9A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F578F-9594-44AD-A3C3-D1BC665CA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519CE-2992-4637-8868-205CA6B90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638C3-8A86-4AB9-8C70-E60CD233E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51601-FA31-4425-ADA0-E0A1649D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BDA2A-F323-4F47-9AC3-E1695970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043B1-3EB5-48FC-A8DB-D923EA91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005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E807-FB5F-4A27-8C7B-1803D24F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AA887-6876-42A2-A9A0-DA7A278D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E57E9-F9A4-4811-B18F-E920F74A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030EC-CF6E-407E-A82E-FA8F54D3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59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4272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132A2C-CA2C-4386-B2DF-F35BDE0F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52698-49FD-417B-9965-2805221F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C06D1-40EF-4539-9CAB-D397B93E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36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D4F2-A714-4D13-9E6A-00BDE962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CE59D-978C-47F2-A750-830262F57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0FD7A-CB6F-4A7C-85E2-8134E2D10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A6ED7-A2AB-4202-A8D9-8D063A1F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AB81-74AD-45CC-86AB-758F9973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87E54-CA91-45D6-9F75-58BB0F08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05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14EC-EC63-4AF0-845D-20FFE4CC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376100-253C-4026-A7E3-0DA9FDABC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B7AF0-477E-47E9-B553-8F1EC9769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44E56-7A39-42FA-A776-F1C97B1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725D3-45D9-4C05-BEC5-03F4DBEAB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E6C1C-203C-4EA3-90D5-D5B2EC8F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41927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A20C-F480-473C-8606-CEB6D01C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4E34A-7F7F-45A9-B2E7-5AAAE72E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5F114-B1A4-4F24-A93F-724209FE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B52FA-865E-4FD1-995A-56602AA9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63194-7A8A-494C-BDB5-116FB517C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7016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4E7B5-1EEA-41CF-B155-EA18059A9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FD11D-2462-4019-BE92-C1A4A8356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C8046-C8B6-4E17-8916-9C885AF5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E860-0FB5-43AE-BD91-C3804CB4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779-C256-4FFD-8C5E-F08DBC76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00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86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28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72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629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9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82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6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4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28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65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727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68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94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73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4284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102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8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021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92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6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2530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119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882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815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907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42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43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29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60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18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6863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13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9203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624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49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88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67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06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783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125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04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68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823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031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092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255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887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4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352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053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39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164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166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058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159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682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313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12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41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697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505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715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891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38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3758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24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281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631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307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448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7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107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515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299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75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024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4259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239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22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5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4919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94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20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152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691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207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5730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610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271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274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image" Target="../media/image14.jpg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2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67D164-7FED-46D5-8E52-B597D8A0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4FACA-EC56-46BA-8D70-6672E32A5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AEA41-6E07-4A3D-8C66-38AAC2CBA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1B56D-180E-4A7C-A302-26F03939B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5ED03-A0E4-46E1-8757-9D11F21F0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1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93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1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6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1009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34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711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0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6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AB52-F206-49B3-8B6B-FB62734F8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358282"/>
            <a:ext cx="6815669" cy="2649983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A</a:t>
            </a:r>
            <a:br>
              <a:rPr lang="en-US" sz="2400" dirty="0">
                <a:latin typeface="Bahnschrift" panose="020B0502040204020203" pitchFamily="34" charset="0"/>
              </a:rPr>
            </a:br>
            <a:r>
              <a:rPr lang="en-US" sz="2400" dirty="0">
                <a:latin typeface="Bahnschrift" panose="020B0502040204020203" pitchFamily="34" charset="0"/>
              </a:rPr>
              <a:t>Practical Training Seminar</a:t>
            </a:r>
            <a:br>
              <a:rPr lang="en-US" sz="2400" dirty="0">
                <a:latin typeface="Bahnschrift" panose="020B0502040204020203" pitchFamily="34" charset="0"/>
              </a:rPr>
            </a:br>
            <a:r>
              <a:rPr lang="en-US" sz="2400" dirty="0">
                <a:latin typeface="Bahnschrift" panose="020B0502040204020203" pitchFamily="34" charset="0"/>
              </a:rPr>
              <a:t>On</a:t>
            </a:r>
            <a:br>
              <a:rPr lang="en-US" sz="2400" dirty="0">
                <a:latin typeface="Bahnschrift" panose="020B0502040204020203" pitchFamily="34" charset="0"/>
              </a:rPr>
            </a:br>
            <a:r>
              <a:rPr lang="en-US" sz="2400" dirty="0">
                <a:latin typeface="Bahnschrift" panose="020B0502040204020203" pitchFamily="34" charset="0"/>
              </a:rPr>
              <a:t>VOICE CONTROLLED ROBOT WITH OBJECT DETECTION(IOT)</a:t>
            </a:r>
            <a:br>
              <a:rPr lang="en-US" sz="2400" dirty="0">
                <a:latin typeface="Bahnschrift" panose="020B0502040204020203" pitchFamily="34" charset="0"/>
              </a:rPr>
            </a:br>
            <a:r>
              <a:rPr lang="en-US" sz="2400" dirty="0">
                <a:latin typeface="Bahnschrift" panose="020B0502040204020203" pitchFamily="34" charset="0"/>
              </a:rPr>
              <a:t>taken at IIT-KANPUR</a:t>
            </a:r>
            <a:br>
              <a:rPr lang="en-US" sz="2400" dirty="0">
                <a:latin typeface="Bahnschrift" panose="020B0502040204020203" pitchFamily="34" charset="0"/>
              </a:rPr>
            </a:br>
            <a:r>
              <a:rPr lang="en-US" sz="2400" i="1" dirty="0">
                <a:latin typeface="Bahnschrift" panose="020B0502040204020203" pitchFamily="34" charset="0"/>
              </a:rPr>
              <a:t>Submitted in partial fulfillment for Degree of </a:t>
            </a:r>
            <a:br>
              <a:rPr lang="en-US" sz="2400" i="1" dirty="0">
                <a:latin typeface="Bahnschrift" panose="020B0502040204020203" pitchFamily="34" charset="0"/>
              </a:rPr>
            </a:br>
            <a:r>
              <a:rPr lang="en-US" sz="2400" dirty="0">
                <a:latin typeface="Bahnschrift" panose="020B0502040204020203" pitchFamily="34" charset="0"/>
              </a:rPr>
              <a:t>Bachelor Of Technology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BF036-9FBE-4010-AE1A-B4CD2784C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857348"/>
            <a:ext cx="6815669" cy="2649983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Session 2019-2020      </a:t>
            </a:r>
          </a:p>
          <a:p>
            <a:pPr algn="ctr"/>
            <a:r>
              <a:rPr lang="en-US" b="1" dirty="0"/>
              <a:t>Submitted to:                                             Submitted By: </a:t>
            </a:r>
          </a:p>
          <a:p>
            <a:pPr algn="ctr"/>
            <a:r>
              <a:rPr lang="en-US" b="1" dirty="0"/>
              <a:t>     Mr. Amit Bohra                                            Shivoham Tewari</a:t>
            </a:r>
          </a:p>
          <a:p>
            <a:pPr algn="ctr"/>
            <a:r>
              <a:rPr lang="en-US" b="1" dirty="0"/>
              <a:t>                                                                 17EGJCS150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B2FBA-9D98-4C99-8D73-99F037D2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77" y="3717524"/>
            <a:ext cx="1557845" cy="14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7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2602-55BA-4DAD-8F69-BC0DB542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3CB2A3-457F-44B4-88E7-3F87741C2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0801" y="2019671"/>
            <a:ext cx="5300157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EB58F-81FD-4986-8780-39342679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8" y="1717830"/>
            <a:ext cx="4017886" cy="4017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24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D9D3-2154-406F-8877-88B1073A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4869"/>
          </a:xfrm>
        </p:spPr>
        <p:txBody>
          <a:bodyPr/>
          <a:lstStyle/>
          <a:p>
            <a:r>
              <a:rPr lang="en-US" dirty="0"/>
              <a:t>SCREENSHOTS OF 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B27697-5496-44DC-A86F-BDA8E26A3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012" y="1189609"/>
            <a:ext cx="9401452" cy="5486400"/>
          </a:xfrm>
        </p:spPr>
      </p:pic>
    </p:spTree>
    <p:extLst>
      <p:ext uri="{BB962C8B-B14F-4D97-AF65-F5344CB8AC3E}">
        <p14:creationId xmlns:p14="http://schemas.microsoft.com/office/powerpoint/2010/main" val="87982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AA49-03D6-407B-A2B9-57671225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E9734-A066-489B-BE22-C9F18AE0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712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CEEB-706D-4EF9-968A-C6C7F1F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E2049F-0740-4689-AF89-142EC564E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18622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0570-F75F-4C80-AE0D-F21BFBDB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D8A6F-AD4D-41DF-A2FB-6932F10B0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508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8D59-7E65-4613-8D8C-B35BCD3B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2F03E4-F402-47C3-9624-F684E03E7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9899" y="0"/>
            <a:ext cx="12271899" cy="6847639"/>
          </a:xfrm>
        </p:spPr>
      </p:pic>
    </p:spTree>
    <p:extLst>
      <p:ext uri="{BB962C8B-B14F-4D97-AF65-F5344CB8AC3E}">
        <p14:creationId xmlns:p14="http://schemas.microsoft.com/office/powerpoint/2010/main" val="1464159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D39E-9CB6-426F-904C-3D8F0EE6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BA064-D3BA-4E35-B66D-7C95CDB7A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68940" cy="7443619"/>
          </a:xfrm>
        </p:spPr>
      </p:pic>
    </p:spTree>
    <p:extLst>
      <p:ext uri="{BB962C8B-B14F-4D97-AF65-F5344CB8AC3E}">
        <p14:creationId xmlns:p14="http://schemas.microsoft.com/office/powerpoint/2010/main" val="140709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9CF9E9-7CB3-4D14-9978-FEF63D3158A2}"/>
              </a:ext>
            </a:extLst>
          </p:cNvPr>
          <p:cNvSpPr/>
          <p:nvPr/>
        </p:nvSpPr>
        <p:spPr>
          <a:xfrm>
            <a:off x="3143750" y="2967335"/>
            <a:ext cx="5904501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THANK YOU…!!!!</a:t>
            </a:r>
            <a:endParaRPr lang="en-US" sz="5400" b="1" cap="none" spc="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930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E2CB2-B9C0-424F-87DD-04306C77F471}"/>
              </a:ext>
            </a:extLst>
          </p:cNvPr>
          <p:cNvSpPr/>
          <p:nvPr/>
        </p:nvSpPr>
        <p:spPr>
          <a:xfrm>
            <a:off x="3659439" y="2967335"/>
            <a:ext cx="48731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ANY QUERIES ??</a:t>
            </a:r>
          </a:p>
        </p:txBody>
      </p:sp>
    </p:spTree>
    <p:extLst>
      <p:ext uri="{BB962C8B-B14F-4D97-AF65-F5344CB8AC3E}">
        <p14:creationId xmlns:p14="http://schemas.microsoft.com/office/powerpoint/2010/main" val="143127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C3B2-108E-4FE1-8572-155E7214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What is IoT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FBED3-AB58-4B61-A5A9-6FAEB3D9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Bahnschrift" panose="020B0502040204020203" pitchFamily="34" charset="0"/>
              </a:rPr>
              <a:t>The </a:t>
            </a:r>
            <a:r>
              <a:rPr lang="en-US" sz="2800" b="1" dirty="0">
                <a:latin typeface="Bahnschrift" panose="020B0502040204020203" pitchFamily="34" charset="0"/>
              </a:rPr>
              <a:t>Internet of Things</a:t>
            </a:r>
            <a:r>
              <a:rPr lang="en-US" sz="2800" dirty="0">
                <a:latin typeface="Bahnschrift" panose="020B0502040204020203" pitchFamily="34" charset="0"/>
              </a:rPr>
              <a:t> (</a:t>
            </a:r>
            <a:r>
              <a:rPr lang="en-US" sz="2800" b="1" dirty="0">
                <a:latin typeface="Bahnschrift" panose="020B0502040204020203" pitchFamily="34" charset="0"/>
              </a:rPr>
              <a:t>IoT</a:t>
            </a:r>
            <a:r>
              <a:rPr lang="en-US" sz="2800" dirty="0">
                <a:latin typeface="Bahnschrift" panose="020B0502040204020203" pitchFamily="34" charset="0"/>
              </a:rPr>
              <a:t>) is a system of interrelated computing devices, mechanical and digital machines, objects, animals or people that are provided with unique identifiers (UIDs) and the ability to transfer data over a network without requiring human-to-human or human-to-computer interaction.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BB375-7DC7-4632-9055-CAA65DA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652" y="259006"/>
            <a:ext cx="3228606" cy="159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601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287C-0E92-43B5-9B69-A47A17D4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IoT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01307-C073-400C-8DEF-FF9641E66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/>
              <a:t>Sensors/Devices </a:t>
            </a:r>
            <a:r>
              <a:rPr lang="en-US" sz="2400" dirty="0"/>
              <a:t>– Used for Data Collection</a:t>
            </a:r>
          </a:p>
          <a:p>
            <a:pPr algn="just"/>
            <a:r>
              <a:rPr lang="en-US" sz="2400" b="1" dirty="0"/>
              <a:t>Connectivity</a:t>
            </a:r>
            <a:r>
              <a:rPr lang="en-US" sz="2400" dirty="0"/>
              <a:t> – Used for sending Data to Cloud</a:t>
            </a:r>
          </a:p>
          <a:p>
            <a:pPr algn="just"/>
            <a:r>
              <a:rPr lang="en-US" sz="2400" b="1" dirty="0"/>
              <a:t>Data Processing </a:t>
            </a:r>
            <a:r>
              <a:rPr lang="en-US" sz="2400" dirty="0"/>
              <a:t>– Software works on the Data received</a:t>
            </a:r>
          </a:p>
          <a:p>
            <a:pPr algn="just"/>
            <a:r>
              <a:rPr lang="en-US" sz="2400" b="1" dirty="0"/>
              <a:t>User Interface </a:t>
            </a:r>
            <a:r>
              <a:rPr lang="en-US" sz="2400" dirty="0"/>
              <a:t>– Information made useful for End-User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1479D-0A76-4FAB-874B-C8953BE9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60" y="4237699"/>
            <a:ext cx="4221378" cy="21275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1534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74F3-5372-443A-A77E-B3C30DA9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D6768-2E05-4284-8405-C3DDDDD69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u="sng" dirty="0"/>
              <a:t>Consumer applications</a:t>
            </a:r>
          </a:p>
          <a:p>
            <a:pPr lvl="1" algn="just"/>
            <a:r>
              <a:rPr lang="en-US" sz="2800" dirty="0"/>
              <a:t>Smart home</a:t>
            </a:r>
          </a:p>
          <a:p>
            <a:pPr lvl="1" algn="just"/>
            <a:r>
              <a:rPr lang="en-US" sz="2800" dirty="0"/>
              <a:t>Elder care</a:t>
            </a:r>
          </a:p>
          <a:p>
            <a:pPr algn="just"/>
            <a:r>
              <a:rPr lang="en-US" sz="2800" u="sng" dirty="0"/>
              <a:t>Commercial application</a:t>
            </a:r>
          </a:p>
          <a:p>
            <a:pPr algn="just"/>
            <a:r>
              <a:rPr lang="en-US" sz="2800" u="sng" dirty="0"/>
              <a:t>Industrial applications</a:t>
            </a:r>
          </a:p>
          <a:p>
            <a:pPr algn="just"/>
            <a:r>
              <a:rPr lang="en-US" sz="2800" u="sng" dirty="0"/>
              <a:t>Infrastructure applications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20883-84F0-4F1F-8C9F-A3FFD5A2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229" y="2856899"/>
            <a:ext cx="2952750" cy="1552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5196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C39F-F609-40E2-A9EB-3E9673976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Wi-Fi Voice Controlled Robot With NodeMCU</a:t>
            </a:r>
            <a:br>
              <a:rPr lang="en-US" b="1" dirty="0"/>
            </a:br>
            <a:r>
              <a:rPr lang="en-US" b="1" dirty="0"/>
              <a:t>and Object Detection by Raspberry 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D4AC5-B66A-424D-B922-606F2173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696" y="2666999"/>
            <a:ext cx="6480698" cy="381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04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CFEC-9BFE-461D-8F47-13A6A4AE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Components Required: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6C6C-51F9-482C-B792-E34C1F087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Hardware Components:</a:t>
            </a:r>
          </a:p>
          <a:p>
            <a:pPr marL="0" indent="0">
              <a:buNone/>
            </a:pPr>
            <a:r>
              <a:rPr lang="en-US" sz="1600" dirty="0"/>
              <a:t>                         1. Node MCU Breakout Board</a:t>
            </a:r>
          </a:p>
          <a:p>
            <a:pPr marL="0" indent="0">
              <a:buNone/>
            </a:pPr>
            <a:r>
              <a:rPr lang="en-US" sz="1600" dirty="0"/>
              <a:t>                         2. Android Device</a:t>
            </a:r>
          </a:p>
          <a:p>
            <a:pPr marL="0" indent="0">
              <a:buNone/>
            </a:pPr>
            <a:r>
              <a:rPr lang="en-US" sz="1600" dirty="0"/>
              <a:t>                         3. L298N Motor Driver</a:t>
            </a:r>
          </a:p>
          <a:p>
            <a:pPr marL="0" indent="0">
              <a:buNone/>
            </a:pPr>
            <a:r>
              <a:rPr lang="en-US" sz="1600" dirty="0"/>
              <a:t>                         4. Raspberry Pi 3 Model B+ with camera</a:t>
            </a:r>
          </a:p>
          <a:p>
            <a:pPr marL="0" indent="0">
              <a:buNone/>
            </a:pPr>
            <a:r>
              <a:rPr lang="en-US" sz="1600" dirty="0"/>
              <a:t>                         5. Motor Robot Car Chassis Kit</a:t>
            </a:r>
          </a:p>
          <a:p>
            <a:pPr marL="0" indent="0">
              <a:buNone/>
            </a:pPr>
            <a:r>
              <a:rPr lang="en-US" sz="1600" dirty="0"/>
              <a:t>                         6 . Some Batteries and Portable Charger</a:t>
            </a:r>
          </a:p>
          <a:p>
            <a:r>
              <a:rPr lang="en-US" sz="1600" dirty="0"/>
              <a:t>Software Components:</a:t>
            </a:r>
          </a:p>
          <a:p>
            <a:pPr marL="0" indent="0">
              <a:buNone/>
            </a:pPr>
            <a:r>
              <a:rPr lang="en-US" sz="1600" dirty="0"/>
              <a:t>                           1. Arduino IDE</a:t>
            </a:r>
          </a:p>
          <a:p>
            <a:pPr marL="0" indent="0">
              <a:buNone/>
            </a:pPr>
            <a:r>
              <a:rPr lang="en-US" sz="1600" dirty="0"/>
              <a:t>                           2. Raspberry 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F2328-E365-471E-9E44-9B311CBE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74" y="292962"/>
            <a:ext cx="4010056" cy="2405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310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2172-273E-4E18-86C5-CFF5D7C3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MCU (ESP-8266)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B36799-70FA-418C-B051-E71B90B71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5730" y="1952795"/>
            <a:ext cx="4774563" cy="402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169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7497-C559-4A7A-AF93-0C2F4BC4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C0937-6D2A-4D67-94B9-001933591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268" y="2181224"/>
            <a:ext cx="7090303" cy="3974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689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7D3D-0980-41CB-91BF-D1DF17CF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 – l298n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6583B1-AA89-4BB9-A2B1-63CC7A20A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754" y="1890944"/>
            <a:ext cx="3257550" cy="3545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35412-EACA-4980-B85A-B14EBB8C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22" y="1890944"/>
            <a:ext cx="4696841" cy="3116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95184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5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6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8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9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192</TotalTime>
  <Words>167</Words>
  <Application>Microsoft Office PowerPoint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18</vt:i4>
      </vt:variant>
    </vt:vector>
  </HeadingPairs>
  <TitlesOfParts>
    <vt:vector size="42" baseType="lpstr">
      <vt:lpstr>Arial</vt:lpstr>
      <vt:lpstr>Bahnschrift</vt:lpstr>
      <vt:lpstr>Calibri</vt:lpstr>
      <vt:lpstr>Calibri Light</vt:lpstr>
      <vt:lpstr>Century Schoolbook</vt:lpstr>
      <vt:lpstr>Corbel</vt:lpstr>
      <vt:lpstr>Garamond</vt:lpstr>
      <vt:lpstr>Gill Sans MT</vt:lpstr>
      <vt:lpstr>Impact</vt:lpstr>
      <vt:lpstr>MS Shell Dlg 2</vt:lpstr>
      <vt:lpstr>Trebuchet MS</vt:lpstr>
      <vt:lpstr>Wingdings</vt:lpstr>
      <vt:lpstr>Wingdings 2</vt:lpstr>
      <vt:lpstr>Wingdings 3</vt:lpstr>
      <vt:lpstr>Facet</vt:lpstr>
      <vt:lpstr>Feathered</vt:lpstr>
      <vt:lpstr>Organic</vt:lpstr>
      <vt:lpstr>Parallax</vt:lpstr>
      <vt:lpstr>Madison</vt:lpstr>
      <vt:lpstr>Retrospect</vt:lpstr>
      <vt:lpstr>Dividend</vt:lpstr>
      <vt:lpstr>Main Event</vt:lpstr>
      <vt:lpstr>View</vt:lpstr>
      <vt:lpstr>Office Theme</vt:lpstr>
      <vt:lpstr>A Practical Training Seminar On VOICE CONTROLLED ROBOT WITH OBJECT DETECTION(IOT) taken at IIT-KANPUR Submitted in partial fulfillment for Degree of  Bachelor Of Technology </vt:lpstr>
      <vt:lpstr>What is IoT ?</vt:lpstr>
      <vt:lpstr>How IoT works?</vt:lpstr>
      <vt:lpstr>Applications Of IoT</vt:lpstr>
      <vt:lpstr>Wi-Fi Voice Controlled Robot With NodeMCU and Object Detection by Raspberry Pi</vt:lpstr>
      <vt:lpstr>Components Required:</vt:lpstr>
      <vt:lpstr>Node MCU (ESP-8266)</vt:lpstr>
      <vt:lpstr>Raspberry Pi</vt:lpstr>
      <vt:lpstr>Motor driver – l298n </vt:lpstr>
      <vt:lpstr>Connections </vt:lpstr>
      <vt:lpstr>SCREENSHOTS OF CODE: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shivoham tewari</dc:creator>
  <cp:lastModifiedBy>shivoham tewari</cp:lastModifiedBy>
  <cp:revision>18</cp:revision>
  <dcterms:created xsi:type="dcterms:W3CDTF">2019-10-10T18:00:39Z</dcterms:created>
  <dcterms:modified xsi:type="dcterms:W3CDTF">2019-10-15T05:14:27Z</dcterms:modified>
</cp:coreProperties>
</file>